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/>
        </p:nvSpPr>
        <p:spPr>
          <a:xfrm>
            <a:off x="3350554" y="3674916"/>
            <a:ext cx="6303691" cy="1243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 Título / Title </a:t>
            </a:r>
          </a:p>
        </p:txBody>
      </p:sp>
      <p:sp>
        <p:nvSpPr>
          <p:cNvPr id="120" name="Autores / Authors"/>
          <p:cNvSpPr txBox="1"/>
          <p:nvPr/>
        </p:nvSpPr>
        <p:spPr>
          <a:xfrm>
            <a:off x="3136632" y="4915873"/>
            <a:ext cx="6731535" cy="109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>
            <a:lvl1pPr defTabSz="2576630">
              <a:defRPr b="0" sz="3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/ Authors</a:t>
            </a:r>
          </a:p>
        </p:txBody>
      </p:sp>
      <p:sp>
        <p:nvSpPr>
          <p:cNvPr id="121" name="Line"/>
          <p:cNvSpPr/>
          <p:nvPr/>
        </p:nvSpPr>
        <p:spPr>
          <a:xfrm>
            <a:off x="-179" y="8115300"/>
            <a:ext cx="13005158" cy="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63026" tIns="63026" rIns="63026" bIns="63026" anchor="ctr"/>
          <a:lstStyle/>
          <a:p>
            <a:pPr defTabSz="7610778">
              <a:defRPr b="0" sz="7200">
                <a:solidFill>
                  <a:srgbClr val="5E5E5E"/>
                </a:solidFill>
              </a:defRPr>
            </a:pPr>
          </a:p>
        </p:txBody>
      </p:sp>
      <p:pic>
        <p:nvPicPr>
          <p:cNvPr id="122" name="Screenshot 2024-04-18 at 11.32.51.png" descr="Screenshot 2024-04-18 at 11.32.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5981" y="243248"/>
            <a:ext cx="3174293" cy="1431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Screenshot 2024-04-18 at 11.38.49.png" descr="Screenshot 2024-04-18 at 11.38.4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310" y="483546"/>
            <a:ext cx="6391102" cy="9506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Screenshot 2024-04-18 at 11.41.28.png" descr="Screenshot 2024-04-18 at 11.41.28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08706" y="8200735"/>
            <a:ext cx="9787388" cy="14499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/>
          <p:nvPr>
            <p:ph type="sldNum" sz="quarter" idx="2"/>
          </p:nvPr>
        </p:nvSpPr>
        <p:spPr>
          <a:xfrm>
            <a:off x="12164737" y="8970077"/>
            <a:ext cx="276353" cy="482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2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27" name="Line"/>
          <p:cNvSpPr/>
          <p:nvPr/>
        </p:nvSpPr>
        <p:spPr>
          <a:xfrm flipV="1">
            <a:off x="11996424" y="8902349"/>
            <a:ext cx="1" cy="571851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8" name="Screenshot 2024-04-18 at 11.38.49.png" descr="Screenshot 2024-04-18 at 11.38.4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310" y="228445"/>
            <a:ext cx="3844484" cy="571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Screenshot 2024-04-18 at 11.32.51.png" descr="Screenshot 2024-04-18 at 11.32.5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80156" y="54755"/>
            <a:ext cx="2038718" cy="9192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Screenshot 2024-04-18 at 11.41.28.png" descr="Screenshot 2024-04-18 at 11.41.28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13698" y="8899198"/>
            <a:ext cx="4214415" cy="6243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